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58" r:id="rId2"/>
    <p:sldId id="256" r:id="rId3"/>
    <p:sldId id="257" r:id="rId4"/>
    <p:sldId id="260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7"/>
    <p:restoredTop sz="94649"/>
  </p:normalViewPr>
  <p:slideViewPr>
    <p:cSldViewPr snapToGrid="0" showGuides="1">
      <p:cViewPr varScale="1">
        <p:scale>
          <a:sx n="93" d="100"/>
          <a:sy n="93" d="100"/>
        </p:scale>
        <p:origin x="4584" y="23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4995A-6245-5C4D-8FFB-F5B157655D69}" type="datetimeFigureOut">
              <a:rPr lang="nl-NL" smtClean="0"/>
              <a:t>19-03-2024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614F3-0C97-DF41-ABA2-E9746722D1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2863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6A1BE669-B062-7999-53FB-B7FA516C930B}"/>
              </a:ext>
            </a:extLst>
          </p:cNvPr>
          <p:cNvSpPr txBox="1"/>
          <p:nvPr userDrawn="1"/>
        </p:nvSpPr>
        <p:spPr>
          <a:xfrm>
            <a:off x="633334" y="718278"/>
            <a:ext cx="559133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/>
              <a:t>Instructie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Dia 2 en 3 zijn het bordje </a:t>
            </a:r>
            <a:r>
              <a:rPr lang="nl-NL" b="1" dirty="0"/>
              <a:t>Blanco</a:t>
            </a:r>
            <a:r>
              <a:rPr lang="nl-NL" dirty="0"/>
              <a:t> en </a:t>
            </a:r>
            <a:r>
              <a:rPr lang="nl-NL" b="1" dirty="0"/>
              <a:t>Ongeldig</a:t>
            </a:r>
          </a:p>
          <a:p>
            <a:pPr marL="342900" indent="-342900">
              <a:buFont typeface="+mj-lt"/>
              <a:buAutoNum type="arabicPeriod"/>
            </a:pPr>
            <a:r>
              <a:rPr lang="nl-NL" b="0" dirty="0"/>
              <a:t>Vanaf dia 4 staan de bordjes voor de partijen</a:t>
            </a:r>
          </a:p>
          <a:p>
            <a:pPr marL="342900" indent="-342900">
              <a:buFont typeface="+mj-lt"/>
              <a:buAutoNum type="arabicPeriod"/>
            </a:pPr>
            <a:r>
              <a:rPr lang="nl-NL" b="0" dirty="0"/>
              <a:t>Vul het lijstnummer, de partijnaam, het het aantal kandidaten van de lijst in op de daarvoor bestemde ruimtes</a:t>
            </a:r>
          </a:p>
          <a:p>
            <a:pPr marL="342900" indent="-342900">
              <a:buFont typeface="+mj-lt"/>
              <a:buAutoNum type="arabicPeriod"/>
            </a:pPr>
            <a:r>
              <a:rPr lang="nl-NL" b="0" dirty="0"/>
              <a:t>Als alles is ingevuld kiest u ”nieuwe dia” of toetst u </a:t>
            </a:r>
            <a:r>
              <a:rPr lang="nl-NL" b="0" dirty="0" err="1"/>
              <a:t>command+shift+N</a:t>
            </a:r>
            <a:endParaRPr lang="nl-NL" b="0" dirty="0"/>
          </a:p>
          <a:p>
            <a:pPr marL="342900" indent="-342900">
              <a:buFont typeface="+mj-lt"/>
              <a:buAutoNum type="arabicPeriod"/>
            </a:pPr>
            <a:r>
              <a:rPr lang="nl-NL" b="0" dirty="0"/>
              <a:t>Herhaal stap 3 en 4 tot alle partijen zijn ingevuld</a:t>
            </a:r>
          </a:p>
          <a:p>
            <a:pPr marL="342900" indent="-342900">
              <a:buFont typeface="+mj-lt"/>
              <a:buAutoNum type="arabicPeriod"/>
            </a:pPr>
            <a:r>
              <a:rPr lang="nl-NL" b="0" dirty="0"/>
              <a:t>Verwijder eventueel deze eerste pagina en print de dia’s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0" dirty="0"/>
          </a:p>
        </p:txBody>
      </p:sp>
      <p:pic>
        <p:nvPicPr>
          <p:cNvPr id="5" name="Afbeelding 4" descr="Afbeelding met tekst, schermopname, Lettertype, ontwerp&#10;&#10;Automatisch gegenereerde beschrijving">
            <a:extLst>
              <a:ext uri="{FF2B5EF4-FFF2-40B4-BE49-F238E27FC236}">
                <a16:creationId xmlns:a16="http://schemas.microsoft.com/office/drawing/2014/main" id="{E94ED330-33F4-35F0-1423-A6C930E3AC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6808" y="4411597"/>
            <a:ext cx="2046470" cy="29544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Afbeelding 7" descr="Afbeelding met tekst, schermopname, visitekaartje, Lettertype&#10;&#10;Automatisch gegenereerde beschrijving">
            <a:extLst>
              <a:ext uri="{FF2B5EF4-FFF2-40B4-BE49-F238E27FC236}">
                <a16:creationId xmlns:a16="http://schemas.microsoft.com/office/drawing/2014/main" id="{41D245F4-6F19-6DF3-2C89-A67B913842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54723" y="4411597"/>
            <a:ext cx="2046469" cy="29638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Driehoek 8">
            <a:extLst>
              <a:ext uri="{FF2B5EF4-FFF2-40B4-BE49-F238E27FC236}">
                <a16:creationId xmlns:a16="http://schemas.microsoft.com/office/drawing/2014/main" id="{2AD9F6D5-0371-08BD-8194-6625852747B8}"/>
              </a:ext>
            </a:extLst>
          </p:cNvPr>
          <p:cNvSpPr/>
          <p:nvPr userDrawn="1"/>
        </p:nvSpPr>
        <p:spPr>
          <a:xfrm rot="5400000">
            <a:off x="3188535" y="5682968"/>
            <a:ext cx="484549" cy="417715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9571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DD1581E-623F-80DC-52CE-501DC09DEE24}"/>
              </a:ext>
            </a:extLst>
          </p:cNvPr>
          <p:cNvSpPr txBox="1"/>
          <p:nvPr userDrawn="1"/>
        </p:nvSpPr>
        <p:spPr>
          <a:xfrm>
            <a:off x="1570220" y="6614636"/>
            <a:ext cx="3717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400" b="1" dirty="0"/>
              <a:t>Blanco</a:t>
            </a:r>
          </a:p>
        </p:txBody>
      </p:sp>
    </p:spTree>
    <p:extLst>
      <p:ext uri="{BB962C8B-B14F-4D97-AF65-F5344CB8AC3E}">
        <p14:creationId xmlns:p14="http://schemas.microsoft.com/office/powerpoint/2010/main" val="2570265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geld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DD1581E-623F-80DC-52CE-501DC09DEE24}"/>
              </a:ext>
            </a:extLst>
          </p:cNvPr>
          <p:cNvSpPr txBox="1"/>
          <p:nvPr userDrawn="1"/>
        </p:nvSpPr>
        <p:spPr>
          <a:xfrm>
            <a:off x="1570220" y="6614636"/>
            <a:ext cx="3717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400" b="1" dirty="0"/>
              <a:t>Ongeldig</a:t>
            </a:r>
          </a:p>
        </p:txBody>
      </p:sp>
    </p:spTree>
    <p:extLst>
      <p:ext uri="{BB962C8B-B14F-4D97-AF65-F5344CB8AC3E}">
        <p14:creationId xmlns:p14="http://schemas.microsoft.com/office/powerpoint/2010/main" val="4004825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j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>
            <a:extLst>
              <a:ext uri="{FF2B5EF4-FFF2-40B4-BE49-F238E27FC236}">
                <a16:creationId xmlns:a16="http://schemas.microsoft.com/office/drawing/2014/main" id="{098006DA-A48F-07B2-31DE-2D5E74006066}"/>
              </a:ext>
            </a:extLst>
          </p:cNvPr>
          <p:cNvSpPr txBox="1"/>
          <p:nvPr userDrawn="1"/>
        </p:nvSpPr>
        <p:spPr>
          <a:xfrm>
            <a:off x="3907280" y="8904942"/>
            <a:ext cx="1918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Aantal kandidaten van partij         is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5D72126-EAED-67F1-41C0-0B60B5EDE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86100" y="8389005"/>
            <a:ext cx="685800" cy="1168400"/>
          </a:xfrm>
          <a:prstGeom prst="rect">
            <a:avLst/>
          </a:prstGeom>
        </p:spPr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32977827-5D31-35D5-3506-F92A13522C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3630" y="6689586"/>
            <a:ext cx="6490741" cy="1584984"/>
          </a:xfrm>
        </p:spPr>
        <p:txBody>
          <a:bodyPr>
            <a:noAutofit/>
          </a:bodyPr>
          <a:lstStyle>
            <a:lvl1pPr marL="0" indent="0" algn="ctr">
              <a:buNone/>
              <a:defRPr sz="4400" b="1"/>
            </a:lvl1pPr>
            <a:lvl2pPr marL="342900" indent="0">
              <a:buNone/>
              <a:defRPr sz="4400"/>
            </a:lvl2pPr>
            <a:lvl3pPr marL="685800" indent="0">
              <a:buNone/>
              <a:defRPr sz="4400"/>
            </a:lvl3pPr>
            <a:lvl4pPr marL="1028700" indent="0">
              <a:buNone/>
              <a:defRPr sz="4400"/>
            </a:lvl4pPr>
            <a:lvl5pPr marL="1371600" indent="0">
              <a:buNone/>
              <a:defRPr sz="4400"/>
            </a:lvl5pPr>
          </a:lstStyle>
          <a:p>
            <a:pPr lvl="0"/>
            <a:r>
              <a:rPr lang="nl-NL" dirty="0"/>
              <a:t>Partijnaam</a:t>
            </a:r>
          </a:p>
        </p:txBody>
      </p:sp>
      <p:sp>
        <p:nvSpPr>
          <p:cNvPr id="8" name="Tijdelijke aanduiding voor tekst 6">
            <a:extLst>
              <a:ext uri="{FF2B5EF4-FFF2-40B4-BE49-F238E27FC236}">
                <a16:creationId xmlns:a16="http://schemas.microsoft.com/office/drawing/2014/main" id="{4BE93090-36D4-AD8F-87EA-ACDE3B03C3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0125" y="5226051"/>
            <a:ext cx="4857750" cy="1304925"/>
          </a:xfrm>
        </p:spPr>
        <p:txBody>
          <a:bodyPr>
            <a:noAutofit/>
          </a:bodyPr>
          <a:lstStyle>
            <a:lvl1pPr marL="0" indent="0" algn="ctr">
              <a:buNone/>
              <a:defRPr sz="10000" b="1"/>
            </a:lvl1pPr>
          </a:lstStyle>
          <a:p>
            <a:pPr lvl="0"/>
            <a:r>
              <a:rPr lang="nl-NL" dirty="0" err="1"/>
              <a:t>Lijstnr</a:t>
            </a:r>
            <a:endParaRPr lang="nl-NL" dirty="0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476DAF15-B7E4-2787-A1F7-308A0338C5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6099" y="8904942"/>
            <a:ext cx="691421" cy="652463"/>
          </a:xfrm>
        </p:spPr>
        <p:txBody>
          <a:bodyPr>
            <a:noAutofit/>
          </a:bodyPr>
          <a:lstStyle>
            <a:lvl1pPr marL="0" indent="0" algn="ctr">
              <a:buNone/>
              <a:defRPr sz="3500">
                <a:solidFill>
                  <a:schemeClr val="bg1"/>
                </a:solidFill>
              </a:defRPr>
            </a:lvl1pPr>
            <a:lvl2pPr>
              <a:defRPr sz="3500"/>
            </a:lvl2pPr>
            <a:lvl3pPr>
              <a:defRPr sz="3500"/>
            </a:lvl3pPr>
            <a:lvl4pPr>
              <a:defRPr sz="3500"/>
            </a:lvl4pPr>
            <a:lvl5pPr>
              <a:defRPr sz="3500"/>
            </a:lvl5pPr>
          </a:lstStyle>
          <a:p>
            <a:pPr lvl="0"/>
            <a:r>
              <a:rPr lang="nl-NL" dirty="0"/>
              <a:t>50</a:t>
            </a:r>
          </a:p>
        </p:txBody>
      </p:sp>
      <p:sp>
        <p:nvSpPr>
          <p:cNvPr id="10" name="Tijdelijke aanduiding voor tekst 6">
            <a:extLst>
              <a:ext uri="{FF2B5EF4-FFF2-40B4-BE49-F238E27FC236}">
                <a16:creationId xmlns:a16="http://schemas.microsoft.com/office/drawing/2014/main" id="{F8884494-6A4D-EB56-DA0A-A13CE9AC0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7509" y="9187956"/>
            <a:ext cx="467038" cy="472659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nl-NL" dirty="0"/>
              <a:t>00</a:t>
            </a:r>
          </a:p>
        </p:txBody>
      </p:sp>
      <p:sp>
        <p:nvSpPr>
          <p:cNvPr id="12" name="Tijdelijke aanduiding voor tekst 6">
            <a:extLst>
              <a:ext uri="{FF2B5EF4-FFF2-40B4-BE49-F238E27FC236}">
                <a16:creationId xmlns:a16="http://schemas.microsoft.com/office/drawing/2014/main" id="{7DDBE99E-86A5-BFC7-D3AC-C8FF1B4881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0383" y="9187956"/>
            <a:ext cx="467038" cy="472659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nl-NL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389953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74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8" r:id="rId2"/>
    <p:sldLayoutId id="2147483669" r:id="rId3"/>
    <p:sldLayoutId id="2147483667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037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364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38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155027F1-EF59-BA0E-61A7-2772E62543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0C8B0D7-7D6F-5FA9-1587-DD4D13BB4B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7743F51-E9E9-2F8E-2E5E-0CA546C90B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DE44310-18BB-DF48-22A7-7CCB96A1C5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8FE749D-703B-A51B-2ABC-B49F877F08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341197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0</Words>
  <Application>Microsoft Macintosh PowerPoint</Application>
  <PresentationFormat>A4 (210 x 297 mm)</PresentationFormat>
  <Paragraphs>0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Aptos</vt:lpstr>
      <vt:lpstr>Arial</vt:lpstr>
      <vt:lpstr>Calibri</vt:lpstr>
      <vt:lpstr>Kantoorthema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Jeroen de Haan</dc:creator>
  <cp:lastModifiedBy>Jeroen de Haan</cp:lastModifiedBy>
  <cp:revision>8</cp:revision>
  <cp:lastPrinted>2024-03-19T12:15:46Z</cp:lastPrinted>
  <dcterms:created xsi:type="dcterms:W3CDTF">2024-03-19T12:14:35Z</dcterms:created>
  <dcterms:modified xsi:type="dcterms:W3CDTF">2024-03-19T12:48:49Z</dcterms:modified>
</cp:coreProperties>
</file>